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8" r:id="rId3"/>
    <p:sldId id="259" r:id="rId4"/>
    <p:sldId id="260" r:id="rId5"/>
    <p:sldId id="261" r:id="rId6"/>
    <p:sldId id="257" r:id="rId7"/>
    <p:sldId id="263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-16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0A98AF03-7270-45C2-A683-C5E353EF01A5}" type="datetime4">
              <a:rPr lang="en-US" smtClean="0"/>
              <a:pPr/>
              <a:t>2015年12月23日</a:t>
            </a:fld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5AFD-D735-4504-A039-ADEBB6448D55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C8118-FB93-4E87-B380-0175F2FE2167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EAE1-CAAC-4AEF-919E-158692B1E55E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5A706-D8F2-4D1A-855A-CADC92600C26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4F123-1704-49AC-9D15-C4B1462B8014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27EC2-47FB-48A1-8644-C8A81DDAA119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C3ED-7435-49F9-84C8-03CCA2F8DEDB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49BF1-FCD3-4395-8FF6-0047AF66228E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61222-2C8B-4501-BE87-6797EC025925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16C01193-8287-4834-A286-6B880643E934}" type="datetime4">
              <a:rPr lang="en-US" smtClean="0"/>
              <a:pPr/>
              <a:t>2015年12月23日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497400" y="-133515"/>
            <a:ext cx="3905387" cy="3599514"/>
          </a:xfrm>
        </p:spPr>
        <p:txBody>
          <a:bodyPr/>
          <a:lstStyle/>
          <a:p>
            <a:r>
              <a:rPr kumimoji="1" lang="zh-CN" altLang="en-US" dirty="0" smtClean="0"/>
              <a:t>消除相机抖动模糊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430415" y="4096441"/>
            <a:ext cx="3309803" cy="1260629"/>
          </a:xfrm>
        </p:spPr>
        <p:txBody>
          <a:bodyPr/>
          <a:lstStyle/>
          <a:p>
            <a:r>
              <a:rPr kumimoji="1" lang="zh-CN" altLang="en-US" dirty="0" smtClean="0"/>
              <a:t>姓名：黄梦妃</a:t>
            </a:r>
            <a:endParaRPr kumimoji="1" lang="en-US" altLang="zh-CN" dirty="0" smtClean="0"/>
          </a:p>
          <a:p>
            <a:r>
              <a:rPr kumimoji="1" lang="zh-CN" altLang="en-US" dirty="0" smtClean="0"/>
              <a:t>学号：</a:t>
            </a:r>
            <a:r>
              <a:rPr kumimoji="1" lang="en-US" altLang="zh-CN" dirty="0" smtClean="0"/>
              <a:t>21551179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8292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2800" dirty="0" smtClean="0"/>
              <a:t>相机抖动模糊</a:t>
            </a:r>
            <a:endParaRPr kumimoji="1"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拍摄过程中，常常由于摄像器材抖动或者拍摄场景的快速运动，导致图像模糊。这种由于相对运动导致的图像模糊，称作运动模糊，相机抖动模糊属于其中的一种。</a:t>
            </a:r>
            <a:endParaRPr kumimoji="1" lang="en-US" altLang="zh-CN" dirty="0" smtClean="0"/>
          </a:p>
          <a:p>
            <a:pPr marL="6858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6685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7102" y="741220"/>
            <a:ext cx="7024744" cy="1143000"/>
          </a:xfrm>
        </p:spPr>
        <p:txBody>
          <a:bodyPr>
            <a:normAutofit/>
          </a:bodyPr>
          <a:lstStyle/>
          <a:p>
            <a:r>
              <a:rPr kumimoji="1" lang="zh-CN" altLang="en-US" sz="2800" dirty="0" smtClean="0"/>
              <a:t>消除抖动模糊的数学模型</a:t>
            </a:r>
            <a:endParaRPr kumimoji="1"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67104" y="2037208"/>
            <a:ext cx="6777317" cy="3508977"/>
          </a:xfrm>
        </p:spPr>
        <p:txBody>
          <a:bodyPr>
            <a:normAutofit lnSpcReduction="10000"/>
          </a:bodyPr>
          <a:lstStyle/>
          <a:p>
            <a:r>
              <a:rPr kumimoji="1" lang="zh-CN" altLang="en-US" dirty="0" smtClean="0"/>
              <a:t>一般表示为清晰图像与模糊核（也称作相机抖动路径）的卷积，与相机抖动中产生的噪声之和。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去模糊的过程被称为图像反卷积，当模糊核已知时，图像反卷积为非盲反卷积，模糊核未知时，为盲反卷积。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一般情况下，相机的抖动路径是随机的</a:t>
            </a:r>
            <a:r>
              <a:rPr kumimoji="1" lang="zh-CN" altLang="zh-CN" dirty="0" smtClean="0"/>
              <a:t>，</a:t>
            </a:r>
            <a:r>
              <a:rPr kumimoji="1" lang="zh-CN" altLang="en-US" dirty="0" smtClean="0"/>
              <a:t>本课题研究的是基于相机抖动的单幅模糊图像盲反卷积。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3704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2800" dirty="0" smtClean="0"/>
              <a:t>本课题中的算法</a:t>
            </a:r>
            <a:endParaRPr kumimoji="1"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第一步：估计模糊核</a:t>
            </a:r>
            <a:endParaRPr kumimoji="1" lang="en-US" altLang="zh-CN" dirty="0" smtClean="0"/>
          </a:p>
          <a:p>
            <a:r>
              <a:rPr kumimoji="1" lang="zh-CN" altLang="en-US" dirty="0" smtClean="0"/>
              <a:t>拍摄时相机的抖动路径具备随机性，模糊核的求取对图像质量的依赖性很大，这会影响到模糊核的估计。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课题中采用的是多尺度分解法。</a:t>
            </a:r>
            <a:r>
              <a:rPr lang="zh-CN" altLang="zh-CN" dirty="0" smtClean="0"/>
              <a:t>过程从粗到精避免局部最小值</a:t>
            </a:r>
            <a:r>
              <a:rPr lang="zh-CN" altLang="en-US" dirty="0" smtClean="0"/>
              <a:t>。</a:t>
            </a:r>
            <a:r>
              <a:rPr lang="zh-CN" altLang="zh-CN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2928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2800" dirty="0" smtClean="0"/>
              <a:t>本课题中的算法</a:t>
            </a:r>
            <a:endParaRPr kumimoji="1"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第二步：依据估计出来的模糊核，</a:t>
            </a:r>
            <a:r>
              <a:rPr lang="zh-CN" altLang="zh-CN" dirty="0"/>
              <a:t>通过标准</a:t>
            </a:r>
            <a:r>
              <a:rPr lang="zh-CN" altLang="zh-CN" dirty="0" smtClean="0"/>
              <a:t>的反</a:t>
            </a:r>
            <a:r>
              <a:rPr lang="zh-CN" altLang="en-US" dirty="0" smtClean="0"/>
              <a:t>卷积</a:t>
            </a:r>
            <a:r>
              <a:rPr lang="zh-CN" altLang="zh-CN" dirty="0" smtClean="0"/>
              <a:t>算法</a:t>
            </a:r>
            <a:r>
              <a:rPr lang="zh-CN" altLang="en-US" dirty="0" smtClean="0"/>
              <a:t>得到清晰图像。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952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CN" altLang="en-US" dirty="0" smtClean="0"/>
              <a:t>消除抖动模糊的效果图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385" y="2651934"/>
            <a:ext cx="7632561" cy="168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06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总结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本文介绍了一种方法消除图像抖动模糊，并且进行了实验，证明其确实可行。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5267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90149" y="2139078"/>
            <a:ext cx="3174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5400" dirty="0" smtClean="0">
                <a:solidFill>
                  <a:schemeClr val="bg2"/>
                </a:solidFill>
              </a:rPr>
              <a:t>Thank</a:t>
            </a:r>
            <a:r>
              <a:rPr kumimoji="1" lang="en-US" altLang="zh-CN" sz="5400" dirty="0">
                <a:solidFill>
                  <a:schemeClr val="bg2"/>
                </a:solidFill>
              </a:rPr>
              <a:t>s</a:t>
            </a:r>
            <a:endParaRPr kumimoji="1" lang="zh-CN" altLang="en-US" sz="5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59537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奥斯汀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奥斯汀.thmx</Template>
  <TotalTime>310</TotalTime>
  <Words>122</Words>
  <Application>Microsoft Macintosh PowerPoint</Application>
  <PresentationFormat>全屏显示(4:3)</PresentationFormat>
  <Paragraphs>19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奥斯汀</vt:lpstr>
      <vt:lpstr>消除相机抖动模糊</vt:lpstr>
      <vt:lpstr>相机抖动模糊</vt:lpstr>
      <vt:lpstr>消除抖动模糊的数学模型</vt:lpstr>
      <vt:lpstr>本课题中的算法</vt:lpstr>
      <vt:lpstr>本课题中的算法</vt:lpstr>
      <vt:lpstr>消除抖动模糊的效果图</vt:lpstr>
      <vt:lpstr>总结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从一张照片中消除相机抖动</dc:title>
  <dc:creator>梦妃 黄</dc:creator>
  <cp:lastModifiedBy>梦妃 黄</cp:lastModifiedBy>
  <cp:revision>10</cp:revision>
  <dcterms:created xsi:type="dcterms:W3CDTF">2015-12-19T07:59:22Z</dcterms:created>
  <dcterms:modified xsi:type="dcterms:W3CDTF">2015-12-23T08:21:59Z</dcterms:modified>
</cp:coreProperties>
</file>

<file path=docProps/thumbnail.jpeg>
</file>